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D8621-8C1B-4E43-B13D-4B84C57FC3CE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© Transition Management 2014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53B86-5E2D-2744-B7EE-9C39B8E3D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60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© Transition Management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Company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Career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98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BLS</a:t>
            </a:r>
          </a:p>
          <a:p>
            <a:r>
              <a:rPr lang="en-US" sz="2800" dirty="0" smtClean="0"/>
              <a:t>Local News, Chamber of Commerce, Anchorage Economic Development Corporation, </a:t>
            </a:r>
            <a:r>
              <a:rPr lang="en-US" sz="2800" dirty="0" err="1" smtClean="0"/>
              <a:t>labor.alaska.gov</a:t>
            </a:r>
            <a:r>
              <a:rPr lang="en-US" sz="2800" dirty="0" smtClean="0"/>
              <a:t>/trends </a:t>
            </a:r>
          </a:p>
          <a:p>
            <a:r>
              <a:rPr lang="en-US" sz="2800" dirty="0" err="1" smtClean="0"/>
              <a:t>USAjobs.gov</a:t>
            </a:r>
            <a:endParaRPr lang="en-US" sz="2800" dirty="0" smtClean="0"/>
          </a:p>
          <a:p>
            <a:r>
              <a:rPr lang="en-US" sz="2800" dirty="0" smtClean="0"/>
              <a:t>CNN</a:t>
            </a:r>
          </a:p>
          <a:p>
            <a:r>
              <a:rPr lang="en-US" sz="2800" dirty="0" smtClean="0"/>
              <a:t>Local stocks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5861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Purpose</a:t>
            </a:r>
          </a:p>
          <a:p>
            <a:r>
              <a:rPr lang="en-US" sz="2800" dirty="0" smtClean="0"/>
              <a:t>Reputation</a:t>
            </a:r>
          </a:p>
          <a:p>
            <a:r>
              <a:rPr lang="en-US" sz="2800" dirty="0" smtClean="0"/>
              <a:t>Finance</a:t>
            </a:r>
          </a:p>
          <a:p>
            <a:r>
              <a:rPr lang="en-US" sz="2800" dirty="0" smtClean="0"/>
              <a:t>Future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744502" y="4541192"/>
            <a:ext cx="57073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Google, Bing, &amp; Duck Duck Go</a:t>
            </a:r>
          </a:p>
          <a:p>
            <a:pPr algn="ctr"/>
            <a:r>
              <a:rPr lang="en-US" sz="2400" dirty="0" err="1" smtClean="0"/>
              <a:t>InsideView</a:t>
            </a:r>
            <a:r>
              <a:rPr lang="en-US" sz="2400" dirty="0" smtClean="0"/>
              <a:t>, </a:t>
            </a:r>
            <a:r>
              <a:rPr lang="en-US" sz="2400" dirty="0" err="1" smtClean="0"/>
              <a:t>CorporationWIKI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Manta, AK Business License, Wikipedia, </a:t>
            </a:r>
            <a:br>
              <a:rPr lang="en-US" sz="2400" dirty="0" smtClean="0"/>
            </a:br>
            <a:r>
              <a:rPr lang="en-US" sz="2400" dirty="0" smtClean="0"/>
              <a:t>Face Book &amp; LinkedIn </a:t>
            </a:r>
            <a:r>
              <a:rPr lang="en-US" sz="2400" dirty="0"/>
              <a:t>B</a:t>
            </a:r>
            <a:r>
              <a:rPr lang="en-US" sz="2400" dirty="0" smtClean="0"/>
              <a:t>usiness </a:t>
            </a:r>
            <a:r>
              <a:rPr lang="en-US" sz="2400" dirty="0"/>
              <a:t>P</a:t>
            </a:r>
            <a:r>
              <a:rPr lang="en-US" sz="2400" dirty="0" smtClean="0"/>
              <a:t>ages</a:t>
            </a:r>
            <a:br>
              <a:rPr lang="en-US" sz="2400" dirty="0" smtClean="0"/>
            </a:br>
            <a:r>
              <a:rPr lang="en-US" sz="2400" dirty="0" smtClean="0"/>
              <a:t>Company Website, Local News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45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Competitors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Website</a:t>
            </a:r>
          </a:p>
          <a:p>
            <a:r>
              <a:rPr lang="en-US" sz="2800" dirty="0" smtClean="0"/>
              <a:t>Hoovers </a:t>
            </a:r>
          </a:p>
          <a:p>
            <a:r>
              <a:rPr lang="en-US" sz="2800" dirty="0" smtClean="0"/>
              <a:t>Manta</a:t>
            </a:r>
          </a:p>
          <a:p>
            <a:r>
              <a:rPr lang="en-US" sz="2800" dirty="0" smtClean="0"/>
              <a:t>Top 25 Lists</a:t>
            </a:r>
          </a:p>
          <a:p>
            <a:r>
              <a:rPr lang="en-US" sz="2800" dirty="0" smtClean="0"/>
              <a:t>Trade Organizations/Professional Organizations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5580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Scuttlebutt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Prior employees/present employees</a:t>
            </a:r>
          </a:p>
          <a:p>
            <a:pPr lvl="1"/>
            <a:r>
              <a:rPr lang="en-US" sz="2600" dirty="0" smtClean="0"/>
              <a:t>LinkedIn</a:t>
            </a:r>
          </a:p>
          <a:p>
            <a:pPr lvl="1"/>
            <a:r>
              <a:rPr lang="en-US" sz="2600" dirty="0" err="1" smtClean="0"/>
              <a:t>GlassDoor</a:t>
            </a:r>
            <a:r>
              <a:rPr lang="en-US" sz="2600" dirty="0" smtClean="0"/>
              <a:t> &amp; </a:t>
            </a:r>
            <a:r>
              <a:rPr lang="en-US" sz="2600" dirty="0" err="1" smtClean="0"/>
              <a:t>Vault.com</a:t>
            </a:r>
            <a:endParaRPr lang="en-US" sz="2600" dirty="0" smtClean="0"/>
          </a:p>
          <a:p>
            <a:r>
              <a:rPr lang="en-US" sz="2800" dirty="0" smtClean="0"/>
              <a:t>Organizations (Chamber of Commerce, etc.)</a:t>
            </a:r>
          </a:p>
          <a:p>
            <a:r>
              <a:rPr lang="en-US" sz="2800" dirty="0" smtClean="0"/>
              <a:t>Vendors</a:t>
            </a:r>
          </a:p>
          <a:p>
            <a:r>
              <a:rPr lang="en-US" sz="2800" dirty="0" smtClean="0"/>
              <a:t>Customers</a:t>
            </a:r>
          </a:p>
          <a:p>
            <a:pPr lvl="1"/>
            <a:r>
              <a:rPr lang="en-US" sz="2600" dirty="0" smtClean="0"/>
              <a:t>Google company name reviews</a:t>
            </a:r>
          </a:p>
          <a:p>
            <a:r>
              <a:rPr lang="en-US" sz="2800" dirty="0" smtClean="0"/>
              <a:t>BLS</a:t>
            </a:r>
          </a:p>
        </p:txBody>
      </p:sp>
    </p:spTree>
    <p:extLst>
      <p:ext uri="{BB962C8B-B14F-4D97-AF65-F5344CB8AC3E}">
        <p14:creationId xmlns:p14="http://schemas.microsoft.com/office/powerpoint/2010/main" val="3185265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the company…</a:t>
            </a:r>
          </a:p>
          <a:p>
            <a:r>
              <a:rPr lang="en-US" sz="3200" dirty="0" smtClean="0"/>
              <a:t>Mission, vision, &amp; values</a:t>
            </a:r>
          </a:p>
          <a:p>
            <a:r>
              <a:rPr lang="en-US" sz="3200" dirty="0" smtClean="0"/>
              <a:t>Products/services</a:t>
            </a:r>
          </a:p>
          <a:p>
            <a:r>
              <a:rPr lang="en-US" sz="3200" dirty="0" smtClean="0"/>
              <a:t>Location – headquarters &amp; others</a:t>
            </a:r>
          </a:p>
          <a:p>
            <a:r>
              <a:rPr lang="en-US" sz="3200" dirty="0" smtClean="0"/>
              <a:t>Major competitors</a:t>
            </a:r>
          </a:p>
          <a:p>
            <a:r>
              <a:rPr lang="en-US" sz="3200" dirty="0" smtClean="0"/>
              <a:t>Challenges, victories &amp; reputation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3159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155739"/>
            <a:ext cx="7556313" cy="4144963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800"/>
              </a:spcBef>
            </a:pPr>
            <a:r>
              <a:rPr lang="en-US" sz="4800" dirty="0" smtClean="0"/>
              <a:t>For the target company + 4 – 5 competitors, create a file. Use this Company Information Record as one page in the file.  Use Internet sources </a:t>
            </a:r>
            <a:r>
              <a:rPr lang="en-US" sz="4800" dirty="0"/>
              <a:t>&amp;</a:t>
            </a:r>
            <a:r>
              <a:rPr lang="en-US" sz="4800" dirty="0" smtClean="0"/>
              <a:t> phone calls to get answers.  Write a script for the phone calls.  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Find: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Number of employees</a:t>
            </a:r>
            <a:endParaRPr lang="en-US" sz="4800" dirty="0"/>
          </a:p>
          <a:p>
            <a:pPr>
              <a:spcBef>
                <a:spcPts val="800"/>
              </a:spcBef>
            </a:pPr>
            <a:r>
              <a:rPr lang="en-US" sz="4800" dirty="0" smtClean="0"/>
              <a:t>Services </a:t>
            </a:r>
            <a:r>
              <a:rPr lang="en-US" sz="4800" dirty="0"/>
              <a:t>&amp;</a:t>
            </a:r>
            <a:r>
              <a:rPr lang="en-US" sz="4800" dirty="0" smtClean="0"/>
              <a:t> products (what the company does)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NAICS code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Metrics: business volume, net worth, profit </a:t>
            </a:r>
            <a:r>
              <a:rPr lang="en-US" sz="4800" dirty="0"/>
              <a:t>&amp;</a:t>
            </a:r>
            <a:r>
              <a:rPr lang="en-US" sz="4800" dirty="0" smtClean="0"/>
              <a:t> loss, company stability, financial health </a:t>
            </a:r>
            <a:r>
              <a:rPr lang="en-US" sz="4800" dirty="0"/>
              <a:t>&amp;</a:t>
            </a:r>
            <a:r>
              <a:rPr lang="en-US" sz="4800" dirty="0" smtClean="0"/>
              <a:t> stock value/history)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Company competitors locally and nationally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News/press releases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Company awards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Company volunteering/charitable activities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Company history </a:t>
            </a:r>
            <a:r>
              <a:rPr lang="en-US" sz="4800" dirty="0"/>
              <a:t>&amp;</a:t>
            </a:r>
            <a:r>
              <a:rPr lang="en-US" sz="4800" dirty="0" smtClean="0"/>
              <a:t> future plans/projections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Company locations (headquarters, branches, international offices, retail outlets, etc.)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Salary range or hourly rates pate for various positions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Contact names (department heads, HR manager/recruiter, people who work there, former employees, vendors, customers, business partners)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Employment activity (recent hiring, firing, layoffs, jobs projected)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Titles of positions that interest you </a:t>
            </a:r>
            <a:r>
              <a:rPr lang="en-US" sz="4800" dirty="0"/>
              <a:t>&amp;</a:t>
            </a:r>
            <a:r>
              <a:rPr lang="en-US" sz="4800" dirty="0" smtClean="0"/>
              <a:t> titles of those you might report to.  Also get SOC numbers for these)</a:t>
            </a:r>
          </a:p>
          <a:p>
            <a:pPr>
              <a:spcBef>
                <a:spcPts val="800"/>
              </a:spcBef>
            </a:pPr>
            <a:r>
              <a:rPr lang="en-US" sz="4800" dirty="0" smtClean="0"/>
              <a:t>Other pertinent information</a:t>
            </a:r>
          </a:p>
          <a:p>
            <a:pPr>
              <a:spcBef>
                <a:spcPts val="8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395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a file: Company</a:t>
            </a:r>
          </a:p>
          <a:p>
            <a:r>
              <a:rPr lang="en-US" dirty="0" smtClean="0"/>
              <a:t>Include: research, press releases, job ads, correspondence, all ‘</a:t>
            </a:r>
            <a:r>
              <a:rPr lang="en-US" dirty="0" err="1" smtClean="0"/>
              <a:t>intel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Proposal for each position with versions </a:t>
            </a:r>
          </a:p>
          <a:p>
            <a:pPr lvl="1"/>
            <a:r>
              <a:rPr lang="en-US" dirty="0" smtClean="0"/>
              <a:t>.doc  .</a:t>
            </a:r>
            <a:r>
              <a:rPr lang="en-US" dirty="0" err="1" smtClean="0"/>
              <a:t>pdf</a:t>
            </a:r>
            <a:r>
              <a:rPr lang="en-US" dirty="0" smtClean="0"/>
              <a:t>   .rtf   .txt</a:t>
            </a:r>
          </a:p>
          <a:p>
            <a:pPr lvl="1"/>
            <a:r>
              <a:rPr lang="en-US" dirty="0" smtClean="0"/>
              <a:t>Name these as </a:t>
            </a:r>
            <a:r>
              <a:rPr lang="en-US" dirty="0" err="1" smtClean="0"/>
              <a:t>LastnameInitial</a:t>
            </a:r>
            <a:r>
              <a:rPr lang="en-US" dirty="0" smtClean="0"/>
              <a:t> – Resume – Company Name</a:t>
            </a:r>
          </a:p>
          <a:p>
            <a:pPr lvl="1"/>
            <a:r>
              <a:rPr lang="en-US" dirty="0" smtClean="0"/>
              <a:t>Screen shots of online </a:t>
            </a:r>
            <a:r>
              <a:rPr lang="en-US" smtClean="0"/>
              <a:t>application responses</a:t>
            </a:r>
            <a:endParaRPr lang="en-US" dirty="0" smtClean="0"/>
          </a:p>
          <a:p>
            <a:r>
              <a:rPr lang="en-US" dirty="0" smtClean="0"/>
              <a:t>Networking information</a:t>
            </a:r>
          </a:p>
          <a:p>
            <a:pPr lvl="1"/>
            <a:r>
              <a:rPr lang="en-US" dirty="0" smtClean="0"/>
              <a:t>Notes on each informational interview</a:t>
            </a:r>
          </a:p>
          <a:p>
            <a:pPr lvl="1"/>
            <a:r>
              <a:rPr lang="en-US" dirty="0" smtClean="0"/>
              <a:t>LinkedIn and other contact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85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2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72</TotalTime>
  <Words>226</Words>
  <Application>Microsoft Macintosh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Advantage</vt:lpstr>
      <vt:lpstr>Company Research</vt:lpstr>
      <vt:lpstr>About the Economy</vt:lpstr>
      <vt:lpstr>About the Company</vt:lpstr>
      <vt:lpstr>About the Competitors</vt:lpstr>
      <vt:lpstr>The Scuttlebutt</vt:lpstr>
      <vt:lpstr>Summary</vt:lpstr>
      <vt:lpstr>Outline of Process</vt:lpstr>
      <vt:lpstr>Organizing Files</vt:lpstr>
      <vt:lpstr>Questions?</vt:lpstr>
    </vt:vector>
  </TitlesOfParts>
  <Company>Transition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M Rydesky</dc:creator>
  <cp:lastModifiedBy>Mary M Rydesky</cp:lastModifiedBy>
  <cp:revision>20</cp:revision>
  <cp:lastPrinted>2014-08-09T06:35:21Z</cp:lastPrinted>
  <dcterms:created xsi:type="dcterms:W3CDTF">2014-02-27T19:24:42Z</dcterms:created>
  <dcterms:modified xsi:type="dcterms:W3CDTF">2014-10-28T06:53:42Z</dcterms:modified>
</cp:coreProperties>
</file>